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74895-107A-4818-B51F-F09A495BE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BA9A30-C9BA-42BE-911D-48CD11310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7C24B7-2CB6-40D0-9F2B-37E659E8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69FB1C-DB13-4BF3-842A-2A8FA2B7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540153-0470-401C-BABB-6FB117EB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47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58E9E-867E-43DC-8BCB-3E849BEA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BE6C4E2-63E3-4EE9-ADA2-A47EC3A96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7C7FCD-149A-40CB-8E04-25DD722C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21B51A-34F3-411A-AC59-5D627F0D4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EE1A1E-5F30-4F80-A838-2D9FDBD2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95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A1163B-6CCD-4A44-981C-31A936BDB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237F36-3E8C-4CDC-8E48-B85EEFE26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264379-347E-44AF-B796-76F6A05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8E57A5-6EDD-482B-937C-B8750C2D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01EED2-3D39-4152-875A-A3F847EE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34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6A3A-EDA4-4F10-B2DC-8F6256C9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125528-7F70-4E61-84B8-E4B25B56C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4CE804-452D-404E-8552-6D08554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3A8DD-0BB4-4C88-93C9-78346B19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B6B91-4926-48E3-B95A-3CC63352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76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28F29B-D0BF-464B-8D62-53B5190C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04128A-2B1C-4581-8FDD-70C05FFE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808B19-C8A3-4803-A771-0A3457FC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4768C8-933E-4BCB-8CDD-7978C4D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919C29-EC52-421B-B4F2-EF5AC2AA9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D3557-90A8-4FE0-B989-07CF37B7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76DD76-C8D8-4369-93D9-5A797A6E4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F3A7C8-2B3E-4921-B3DC-9580001E2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7DF5E6-10F1-41C7-B337-C87C2BCA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F301B4-8FF9-4FD0-BAA2-86D50832A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581C62A-B683-48E0-AA2E-486A460B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2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C57D8-58FF-4B6D-B3DF-56485E68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8886BF-D588-4225-AFF6-8491B27AE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221269E-61EA-4E6A-8694-2D996CBF0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98994D4-3237-4B89-ACF7-B281EE72F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A322D9C-20B7-45CA-A01C-6F0B8119C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23812F-A293-418C-A466-F6577C735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B25F634-451A-43B8-A1B7-70247D0B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6B7CF3-A592-49EB-A2BA-1BAB97E1E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2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5FCD8-5968-4932-A39C-D0BC19BF0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443424D-D3EC-46BD-BA18-2773969B2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7646A24-13A1-45EB-8D51-0592FF71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5D36A4F-6F5E-4D53-84CD-A480BB67F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319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CCCBE5-BBA4-48EF-93C2-08551D6C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28F43EE-CE32-494F-9EC8-85F1E6F9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71D8F2D-2ED8-4AE4-921E-A3DBA47C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01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255C70-BF3C-441B-BD9A-123AF8187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95FF31-1470-45F6-BDCD-4F00E6874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7E4E8D-CF6F-47E2-91B7-BA283AFC9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9F6746-C3BB-4742-9D4F-3FEE1C98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94B575-068A-41E1-BB43-688FE8BA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9AA611-9086-4E35-8DBA-C4EBA2CF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80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1FEF2-345D-4317-9B83-A9F4409B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BFDA874-AEC3-4D31-A20B-CACF0FE02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A935889-1DC0-4958-BAB9-08DE183B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EBD43A-E885-41D3-A76B-104376E7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E4A39A-5AE2-44D7-96C1-00ACB4400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5B9D82-C2A3-42C5-A72D-4868368B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79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089D836-B149-4BD8-84C1-369AB9BE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B87D9B-AADD-4555-913B-FBC14393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1D0C1B-752D-4E78-94A6-6681963E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BCE0B-4914-467A-94DF-B9AAFA8F2C9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5B25AE-2F1E-4B49-8837-C1E183F79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06BB8-4911-45DA-B97D-2CCCB4328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5BCF-0F9C-4D95-895D-3AB9A7490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34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5C251D0-A0FF-4E52-BAB7-D2BEFA4F3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4" y="1019536"/>
            <a:ext cx="10410825" cy="5133614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2741FE9A-F6E0-4B41-8FC8-1E82FC13EA1F}"/>
              </a:ext>
            </a:extLst>
          </p:cNvPr>
          <p:cNvSpPr/>
          <p:nvPr/>
        </p:nvSpPr>
        <p:spPr>
          <a:xfrm>
            <a:off x="1209674" y="200981"/>
            <a:ext cx="4894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Oefenexamen voor OA</a:t>
            </a:r>
            <a:endParaRPr lang="nl-NL" sz="4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101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EB53A23-73B2-4F93-B6D3-BEEDE1494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" y="219075"/>
            <a:ext cx="11858625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5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6796B41-BBA1-4955-9F6D-DDB83785D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" y="361950"/>
            <a:ext cx="12144375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6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34FA2F6-FCBB-4286-A0AE-94BD56DB9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04" y="1215474"/>
            <a:ext cx="10787062" cy="5121782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7CDDC3B5-0AB8-4E22-9DAA-2EE97E2BE84D}"/>
              </a:ext>
            </a:extLst>
          </p:cNvPr>
          <p:cNvSpPr/>
          <p:nvPr/>
        </p:nvSpPr>
        <p:spPr>
          <a:xfrm>
            <a:off x="205473" y="405110"/>
            <a:ext cx="967195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Oefenexamen voor KO (</a:t>
            </a:r>
            <a:r>
              <a:rPr lang="nl-NL" sz="4000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lj</a:t>
            </a:r>
            <a:r>
              <a:rPr lang="nl-NL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3) en GPM (</a:t>
            </a:r>
            <a:r>
              <a:rPr lang="nl-NL" sz="4000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lj</a:t>
            </a:r>
            <a:r>
              <a:rPr lang="nl-NL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2)</a:t>
            </a:r>
            <a:endParaRPr lang="nl-NL" sz="4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33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F2A87BC-80F3-467E-839F-E966ABE46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423862"/>
            <a:ext cx="12134850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7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4FC31C7-D99B-46E9-B150-F76164CC2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025" y="1105324"/>
            <a:ext cx="10539412" cy="5152601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73C49C6C-DF5A-484E-96D7-A091C77DB90F}"/>
              </a:ext>
            </a:extLst>
          </p:cNvPr>
          <p:cNvSpPr/>
          <p:nvPr/>
        </p:nvSpPr>
        <p:spPr>
          <a:xfrm>
            <a:off x="954468" y="262235"/>
            <a:ext cx="10073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Oefenexamen voor OA, KO en GPM</a:t>
            </a:r>
          </a:p>
        </p:txBody>
      </p:sp>
    </p:spTree>
    <p:extLst>
      <p:ext uri="{BB962C8B-B14F-4D97-AF65-F5344CB8AC3E}">
        <p14:creationId xmlns:p14="http://schemas.microsoft.com/office/powerpoint/2010/main" val="306298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D2CF3F2-F068-43A6-92B3-BC6097E42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80975"/>
            <a:ext cx="12001500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214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</Words>
  <Application>Microsoft Office PowerPoint</Application>
  <PresentationFormat>Breedbeeld</PresentationFormat>
  <Paragraphs>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2</cp:revision>
  <dcterms:created xsi:type="dcterms:W3CDTF">2021-08-25T09:11:05Z</dcterms:created>
  <dcterms:modified xsi:type="dcterms:W3CDTF">2021-09-09T13:13:42Z</dcterms:modified>
</cp:coreProperties>
</file>